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00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42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08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587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415650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08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26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820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29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4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82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43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30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68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9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0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8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5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5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2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4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5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8AD2-6543-4284-85A5-DF44265EF812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96472-05DB-46B7-B7FA-DCCEA8F08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44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6: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5"/>
            <a:ext cx="11730158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The Key Elements To Decisiveness </a:t>
            </a:r>
          </a:p>
        </p:txBody>
      </p:sp>
    </p:spTree>
    <p:extLst>
      <p:ext uri="{BB962C8B-B14F-4D97-AF65-F5344CB8AC3E}">
        <p14:creationId xmlns:p14="http://schemas.microsoft.com/office/powerpoint/2010/main" val="3523913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195423"/>
            <a:ext cx="12192000" cy="2662578"/>
          </a:xfrm>
          <a:prstGeom prst="rect">
            <a:avLst/>
          </a:prstGeom>
          <a:solidFill>
            <a:schemeClr val="dk1">
              <a:alpha val="23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0" y="3836295"/>
            <a:ext cx="10084707" cy="1470932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confident! 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838200" y="5307227"/>
            <a:ext cx="10515600" cy="635680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Play positive recordings, push out negative thoughts.</a:t>
            </a:r>
            <a:endParaRPr lang="en-US" sz="3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75838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9428"/>
            <a:ext cx="4963886" cy="238533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 calculated risks</a:t>
            </a:r>
            <a:endParaRPr lang="en-US" sz="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0995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1417" y="1583191"/>
            <a:ext cx="4816021" cy="3691618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Don’t listen to people who says it can’t be done.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1994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3813" y="742680"/>
            <a:ext cx="5643336" cy="2211161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 out of the “comfort zone”.</a:t>
            </a:r>
            <a:endParaRPr lang="en-US" sz="4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91200" y="0"/>
            <a:ext cx="64008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99702" y="1029847"/>
            <a:ext cx="4441373" cy="4005943"/>
          </a:xfrm>
        </p:spPr>
        <p:txBody>
          <a:bodyPr>
            <a:noAutofit/>
          </a:bodyPr>
          <a:lstStyle/>
          <a:p>
            <a:pPr algn="ctr"/>
            <a:r>
              <a:rPr lang="en-US" sz="6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Decisive people attract </a:t>
            </a:r>
            <a:r>
              <a:rPr lang="en-US" sz="6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 </a:t>
            </a:r>
            <a:endParaRPr lang="en-US" sz="6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58921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7631" y="2304706"/>
            <a:ext cx="4528459" cy="1524000"/>
          </a:xfrm>
        </p:spPr>
        <p:txBody>
          <a:bodyPr>
            <a:noAutofit/>
          </a:bodyPr>
          <a:lstStyle/>
          <a:p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onfidence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25249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3486" y="1780965"/>
            <a:ext cx="4702628" cy="156754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Taking risks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63852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5224" y="689326"/>
            <a:ext cx="5818185" cy="2092511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</a:t>
            </a:r>
            <a: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Asking for a raise</a:t>
            </a:r>
            <a:endParaRPr lang="en-US"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6832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09738"/>
            <a:ext cx="12192000" cy="2383291"/>
          </a:xfrm>
          <a:prstGeom prst="rect">
            <a:avLst/>
          </a:prstGeom>
          <a:solidFill>
            <a:schemeClr val="dk1">
              <a:alpha val="23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9738"/>
            <a:ext cx="10515600" cy="26435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a brighter outlook on the past, and focus on the now.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64018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11393"/>
            <a:ext cx="12192000" cy="2614290"/>
          </a:xfrm>
          <a:prstGeom prst="rect">
            <a:avLst/>
          </a:prstGeom>
          <a:solidFill>
            <a:schemeClr val="dk1">
              <a:alpha val="23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617" y="4315143"/>
            <a:ext cx="10650765" cy="1427389"/>
          </a:xfrm>
        </p:spPr>
        <p:txBody>
          <a:bodyPr>
            <a:noAutofit/>
          </a:bodyPr>
          <a:lstStyle/>
          <a:p>
            <a:pPr algn="ctr"/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 out of your comfort zone.</a:t>
            </a:r>
            <a:endParaRPr lang="en-US" sz="4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0633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6554"/>
            <a:ext cx="12192000" cy="6874554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66" y="2016468"/>
            <a:ext cx="6613979" cy="1993446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positive, but also be realistic. 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36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735" y="2406424"/>
            <a:ext cx="12192000" cy="2383291"/>
          </a:xfrm>
          <a:prstGeom prst="rect">
            <a:avLst/>
          </a:prstGeom>
          <a:solidFill>
            <a:schemeClr val="dk1">
              <a:alpha val="23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935" y="1450320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Applying The Key Elements Of Decisiveness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422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85</Words>
  <Application>Microsoft Office PowerPoint</Application>
  <PresentationFormat>Widescreen</PresentationFormat>
  <Paragraphs>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Decisive people attract SUCCESS </vt:lpstr>
      <vt:lpstr>Confidence</vt:lpstr>
      <vt:lpstr>Taking risks</vt:lpstr>
      <vt:lpstr>Example  Asking for a raise</vt:lpstr>
      <vt:lpstr>Have a brighter outlook on the past, and focus on the now. </vt:lpstr>
      <vt:lpstr>Step out of your comfort zone.</vt:lpstr>
      <vt:lpstr>Be positive, but also be realistic. </vt:lpstr>
      <vt:lpstr>Applying The Key Elements Of Decisiveness</vt:lpstr>
      <vt:lpstr>Be confident! </vt:lpstr>
      <vt:lpstr>Take calculated risks</vt:lpstr>
      <vt:lpstr>Don’t listen to people who says it can’t be done.</vt:lpstr>
      <vt:lpstr>Step out of the “comfort zone”.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Key Elements To Decisiveness</dc:title>
  <dc:creator>Jasmin</dc:creator>
  <cp:lastModifiedBy>Jasmin</cp:lastModifiedBy>
  <cp:revision>20</cp:revision>
  <dcterms:created xsi:type="dcterms:W3CDTF">2018-02-27T02:40:00Z</dcterms:created>
  <dcterms:modified xsi:type="dcterms:W3CDTF">2018-02-28T03:58:45Z</dcterms:modified>
</cp:coreProperties>
</file>